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3" Type="http://schemas.openxmlformats.org/officeDocument/2006/relationships/image" Target="../media/image239.jpeg"/><Relationship Id="rId7" Type="http://schemas.openxmlformats.org/officeDocument/2006/relationships/image" Target="../media/image243.jpe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jpeg"/><Relationship Id="rId5" Type="http://schemas.openxmlformats.org/officeDocument/2006/relationships/image" Target="../media/image241.jpeg"/><Relationship Id="rId4" Type="http://schemas.openxmlformats.org/officeDocument/2006/relationships/image" Target="../media/image240.jpeg"/><Relationship Id="rId9" Type="http://schemas.openxmlformats.org/officeDocument/2006/relationships/image" Target="../media/image24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7" Type="http://schemas.openxmlformats.org/officeDocument/2006/relationships/image" Target="../media/image252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jpeg"/><Relationship Id="rId5" Type="http://schemas.openxmlformats.org/officeDocument/2006/relationships/image" Target="../media/image250.jpeg"/><Relationship Id="rId4" Type="http://schemas.openxmlformats.org/officeDocument/2006/relationships/image" Target="../media/image24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258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jpeg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" y="693075"/>
            <a:ext cx="5130827" cy="3848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9737" y="1067987"/>
            <a:ext cx="2999297" cy="2249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1068109"/>
            <a:ext cx="2999160" cy="2249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329" y="4150994"/>
            <a:ext cx="3006621" cy="2254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4157523"/>
            <a:ext cx="2999160" cy="22493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40059" y="2658666"/>
            <a:ext cx="402326" cy="150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46224" y="172111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2279" y="90275"/>
            <a:ext cx="11010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test]) (PC,</a:t>
            </a:r>
            <a:r>
              <a:rPr lang="ko-KR" altLang="en-US" sz="1400" b="1" dirty="0" smtClean="0"/>
              <a:t>홈페이지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모집법인 </a:t>
            </a:r>
            <a:r>
              <a:rPr lang="ko-KR" altLang="en-US" sz="1400" b="1" dirty="0" err="1" smtClean="0"/>
              <a:t>등록후</a:t>
            </a:r>
            <a:r>
              <a:rPr lang="en-US" altLang="ko-KR" sz="1400" b="1" dirty="0" smtClean="0"/>
              <a:t>, (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대출현황조회에서 해당 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상태의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이어하기 진행중 </a:t>
            </a:r>
            <a:r>
              <a:rPr lang="ko-KR" altLang="en-US" sz="1400" b="1" dirty="0" err="1" smtClean="0"/>
              <a:t>이용동의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970650" y="20967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05" y="237333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89954" y="13892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090730" y="48010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988270" y="1299432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056622" y="20771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637978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180269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257" y="41554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42730" y="5175083"/>
            <a:ext cx="1345540" cy="661318"/>
          </a:xfrm>
          <a:prstGeom prst="wedgeRoundRectCallout">
            <a:avLst>
              <a:gd name="adj1" fmla="val 62230"/>
              <a:gd name="adj2" fmla="val 114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이어하기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활성화가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929799" y="48076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8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388" y="937859"/>
            <a:ext cx="2885560" cy="2164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790" y="937859"/>
            <a:ext cx="2885561" cy="2164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794" y="941197"/>
            <a:ext cx="2881745" cy="21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6163" y="943154"/>
            <a:ext cx="2927927" cy="219594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7" y="132572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306" y="120377"/>
            <a:ext cx="10885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대출 </a:t>
            </a:r>
            <a:r>
              <a:rPr lang="ko-KR" altLang="en-US" sz="1400" b="1" dirty="0" err="1" smtClean="0"/>
              <a:t>상태건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en-US" altLang="ko-KR" sz="1400" b="1" dirty="0" smtClean="0"/>
              <a:t>, [</a:t>
            </a:r>
            <a:r>
              <a:rPr lang="ko-KR" altLang="en-US" sz="1400" b="1" dirty="0" smtClean="0"/>
              <a:t>이어하기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다음단계 에서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077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03096" y="957705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08707" y="2806923"/>
            <a:ext cx="1246686" cy="560103"/>
          </a:xfrm>
          <a:prstGeom prst="wedgeRoundRectCallout">
            <a:avLst>
              <a:gd name="adj1" fmla="val 68575"/>
              <a:gd name="adj2" fmla="val -332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46" y="909599"/>
            <a:ext cx="2982235" cy="2236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468" y="909599"/>
            <a:ext cx="2982237" cy="223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672" y="903657"/>
            <a:ext cx="2989029" cy="2241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2656" y="909600"/>
            <a:ext cx="2982237" cy="2236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22" y="3996847"/>
            <a:ext cx="2969576" cy="22271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8371" y="4005758"/>
            <a:ext cx="2985775" cy="22393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0075" y="3985613"/>
            <a:ext cx="3008800" cy="2256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2571" y="4006756"/>
            <a:ext cx="2993763" cy="22453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07765" y="1323220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23953" y="614241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032501" y="5397107"/>
            <a:ext cx="1318989" cy="283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1123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410455" y="6131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9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675" y="1210159"/>
            <a:ext cx="4871048" cy="365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222250"/>
            <a:ext cx="10694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91060" y="27229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745631" y="3129167"/>
            <a:ext cx="1389787" cy="703924"/>
          </a:xfrm>
          <a:prstGeom prst="wedgeRoundRectCallout">
            <a:avLst>
              <a:gd name="adj1" fmla="val -64338"/>
              <a:gd name="adj2" fmla="val -126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신청금액 부분에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표</a:t>
            </a:r>
            <a:r>
              <a:rPr lang="ko-KR" altLang="en-US" sz="1000" dirty="0" smtClean="0">
                <a:solidFill>
                  <a:srgbClr val="FF0000"/>
                </a:solidFill>
              </a:rPr>
              <a:t>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678545" y="2458473"/>
            <a:ext cx="923637" cy="183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0437" y="4726003"/>
            <a:ext cx="974437" cy="326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369106" y="4290311"/>
            <a:ext cx="1389787" cy="703924"/>
          </a:xfrm>
          <a:prstGeom prst="wedgeRoundRectCallout">
            <a:avLst>
              <a:gd name="adj1" fmla="val -154057"/>
              <a:gd name="adj2" fmla="val 253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활성화 안됨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169" y="923884"/>
            <a:ext cx="2999298" cy="2249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5" y="928155"/>
            <a:ext cx="2982906" cy="223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78" y="923883"/>
            <a:ext cx="2999298" cy="2249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171" y="903083"/>
            <a:ext cx="2984440" cy="2238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" y="3653416"/>
            <a:ext cx="2244816" cy="29930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94" y="3653416"/>
            <a:ext cx="2244816" cy="299308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532" y="196313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1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000128-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신분증촬영이후 신분증확인에서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선택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97177" y="310007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555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011097" cy="663855"/>
          </a:xfrm>
          <a:prstGeom prst="wedgeRoundRectCallout">
            <a:avLst>
              <a:gd name="adj1" fmla="val -176401"/>
              <a:gd name="adj2" fmla="val -225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53288" y="314202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380987" y="3020291"/>
            <a:ext cx="566807" cy="273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00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490" y="902200"/>
            <a:ext cx="2954188" cy="22156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5673" y="923623"/>
            <a:ext cx="2941727" cy="2206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397" y="899663"/>
            <a:ext cx="2957088" cy="2217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18286" y="899663"/>
            <a:ext cx="2957089" cy="2217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3" y="3650287"/>
            <a:ext cx="2222212" cy="2962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23" y="3650288"/>
            <a:ext cx="2222213" cy="2962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5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원송금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선택 진행중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685104" y="30673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52279" y="618318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계좌인증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실패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7" y="1023412"/>
            <a:ext cx="1084493" cy="365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067358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8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997</Words>
  <Application>Microsoft Office PowerPoint</Application>
  <PresentationFormat>와이드스크린</PresentationFormat>
  <Paragraphs>141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61</cp:revision>
  <dcterms:created xsi:type="dcterms:W3CDTF">2023-06-13T02:05:04Z</dcterms:created>
  <dcterms:modified xsi:type="dcterms:W3CDTF">2023-07-14T06:19:53Z</dcterms:modified>
</cp:coreProperties>
</file>